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lvl1pPr algn="ctr" defTabSz="825500">
      <a:defRPr sz="5000">
        <a:latin typeface="+mn-lt"/>
        <a:ea typeface="+mn-ea"/>
        <a:cs typeface="+mn-cs"/>
        <a:sym typeface="Helvetica Light"/>
      </a:defRPr>
    </a:lvl1pPr>
    <a:lvl2pPr indent="228600" algn="ctr" defTabSz="825500">
      <a:defRPr sz="5000">
        <a:latin typeface="+mn-lt"/>
        <a:ea typeface="+mn-ea"/>
        <a:cs typeface="+mn-cs"/>
        <a:sym typeface="Helvetica Light"/>
      </a:defRPr>
    </a:lvl2pPr>
    <a:lvl3pPr indent="457200" algn="ctr" defTabSz="825500">
      <a:defRPr sz="5000">
        <a:latin typeface="+mn-lt"/>
        <a:ea typeface="+mn-ea"/>
        <a:cs typeface="+mn-cs"/>
        <a:sym typeface="Helvetica Light"/>
      </a:defRPr>
    </a:lvl3pPr>
    <a:lvl4pPr indent="685800" algn="ctr" defTabSz="825500">
      <a:defRPr sz="5000">
        <a:latin typeface="+mn-lt"/>
        <a:ea typeface="+mn-ea"/>
        <a:cs typeface="+mn-cs"/>
        <a:sym typeface="Helvetica Light"/>
      </a:defRPr>
    </a:lvl4pPr>
    <a:lvl5pPr indent="914400" algn="ctr" defTabSz="825500">
      <a:defRPr sz="5000">
        <a:latin typeface="+mn-lt"/>
        <a:ea typeface="+mn-ea"/>
        <a:cs typeface="+mn-cs"/>
        <a:sym typeface="Helvetica Light"/>
      </a:defRPr>
    </a:lvl5pPr>
    <a:lvl6pPr indent="1143000" algn="ctr" defTabSz="825500">
      <a:defRPr sz="5000">
        <a:latin typeface="+mn-lt"/>
        <a:ea typeface="+mn-ea"/>
        <a:cs typeface="+mn-cs"/>
        <a:sym typeface="Helvetica Light"/>
      </a:defRPr>
    </a:lvl6pPr>
    <a:lvl7pPr indent="1371600" algn="ctr" defTabSz="825500">
      <a:defRPr sz="5000">
        <a:latin typeface="+mn-lt"/>
        <a:ea typeface="+mn-ea"/>
        <a:cs typeface="+mn-cs"/>
        <a:sym typeface="Helvetica Light"/>
      </a:defRPr>
    </a:lvl7pPr>
    <a:lvl8pPr indent="1600200" algn="ctr" defTabSz="825500">
      <a:defRPr sz="5000">
        <a:latin typeface="+mn-lt"/>
        <a:ea typeface="+mn-ea"/>
        <a:cs typeface="+mn-cs"/>
        <a:sym typeface="Helvetica Light"/>
      </a:defRPr>
    </a:lvl8pPr>
    <a:lvl9pPr indent="1828800" algn="ctr" defTabSz="825500">
      <a:defRPr sz="50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solidFill>
          <a:srgbClr val="FFA5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1200">
                <a:solidFill>
                  <a:srgbClr val="FFFFFF"/>
                </a:solidFill>
              </a:rPr>
              <a:t>Texto do Título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Nível de Corpo Um</a:t>
            </a:r>
            <a:endParaRPr sz="44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Nível de Corpo Dois</a:t>
            </a:r>
            <a:endParaRPr sz="44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Nível de Corpo Três</a:t>
            </a:r>
            <a:endParaRPr sz="44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Nível de Corpo Quatro</a:t>
            </a:r>
            <a:endParaRPr sz="44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Nível de Corpo Cinco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1200"/>
              <a:t>Texto do Título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Nível de Corpo Um</a:t>
            </a:r>
            <a:endParaRPr sz="4400"/>
          </a:p>
          <a:p>
            <a:pPr lvl="1">
              <a:defRPr sz="1800"/>
            </a:pPr>
            <a:r>
              <a:rPr sz="4400"/>
              <a:t>Nível de Corpo Dois</a:t>
            </a:r>
            <a:endParaRPr sz="4400"/>
          </a:p>
          <a:p>
            <a:pPr lvl="2">
              <a:defRPr sz="1800"/>
            </a:pPr>
            <a:r>
              <a:rPr sz="4400"/>
              <a:t>Nível de Corpo Três</a:t>
            </a:r>
            <a:endParaRPr sz="4400"/>
          </a:p>
          <a:p>
            <a:pPr lvl="3">
              <a:defRPr sz="1800"/>
            </a:pPr>
            <a:r>
              <a:rPr sz="4400"/>
              <a:t>Nível de Corpo Quatro</a:t>
            </a:r>
            <a:endParaRPr sz="4400"/>
          </a:p>
          <a:p>
            <a:pPr lvl="4">
              <a:defRPr sz="1800"/>
            </a:pPr>
            <a:r>
              <a:rPr sz="4400"/>
              <a:t>Nível de Corpo Cinco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Texto do Título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 lvl="0">
              <a:defRPr sz="1800"/>
            </a:pPr>
            <a:r>
              <a:rPr sz="8400"/>
              <a:t>Texto do Título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Nível de Corpo Um</a:t>
            </a:r>
            <a:endParaRPr sz="4400"/>
          </a:p>
          <a:p>
            <a:pPr lvl="1">
              <a:defRPr sz="1800"/>
            </a:pPr>
            <a:r>
              <a:rPr sz="4400"/>
              <a:t>Nível de Corpo Dois</a:t>
            </a:r>
            <a:endParaRPr sz="4400"/>
          </a:p>
          <a:p>
            <a:pPr lvl="2">
              <a:defRPr sz="1800"/>
            </a:pPr>
            <a:r>
              <a:rPr sz="4400"/>
              <a:t>Nível de Corpo Três</a:t>
            </a:r>
            <a:endParaRPr sz="4400"/>
          </a:p>
          <a:p>
            <a:pPr lvl="3">
              <a:defRPr sz="1800"/>
            </a:pPr>
            <a:r>
              <a:rPr sz="4400"/>
              <a:t>Nível de Corpo Quatro</a:t>
            </a:r>
            <a:endParaRPr sz="4400"/>
          </a:p>
          <a:p>
            <a:pPr lvl="4">
              <a:defRPr sz="1800"/>
            </a:pPr>
            <a:r>
              <a:rPr sz="4400"/>
              <a:t>Nível de Corpo Cinco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bg>
      <p:bgPr>
        <a:solidFill>
          <a:srgbClr val="FFA5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1200">
                <a:solidFill>
                  <a:srgbClr val="FFFFFF"/>
                </a:solidFill>
              </a:rPr>
              <a:t>Texto do Título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Texto do Título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Nível de Corpo Um</a:t>
            </a:r>
            <a:endParaRPr sz="5200"/>
          </a:p>
          <a:p>
            <a:pPr lvl="1">
              <a:defRPr sz="1800"/>
            </a:pPr>
            <a:r>
              <a:rPr sz="5200"/>
              <a:t>Nível de Corpo Dois</a:t>
            </a:r>
            <a:endParaRPr sz="5200"/>
          </a:p>
          <a:p>
            <a:pPr lvl="2">
              <a:defRPr sz="1800"/>
            </a:pPr>
            <a:r>
              <a:rPr sz="5200"/>
              <a:t>Nível de Corpo Três</a:t>
            </a:r>
            <a:endParaRPr sz="5200"/>
          </a:p>
          <a:p>
            <a:pPr lvl="3">
              <a:defRPr sz="1800"/>
            </a:pPr>
            <a:r>
              <a:rPr sz="5200"/>
              <a:t>Nível de Corpo Quatro</a:t>
            </a:r>
            <a:endParaRPr sz="5200"/>
          </a:p>
          <a:p>
            <a:pPr lvl="4">
              <a:defRPr sz="1800"/>
            </a:pPr>
            <a:r>
              <a:rPr sz="5200"/>
              <a:t>Nível de Corpo Cinco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Texto do Título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 lvl="0">
              <a:defRPr sz="1800"/>
            </a:pPr>
            <a:r>
              <a:rPr sz="4500"/>
              <a:t>Nível de Corpo Um</a:t>
            </a:r>
            <a:endParaRPr sz="4500"/>
          </a:p>
          <a:p>
            <a:pPr lvl="1">
              <a:defRPr sz="1800"/>
            </a:pPr>
            <a:r>
              <a:rPr sz="4500"/>
              <a:t>Nível de Corpo Dois</a:t>
            </a:r>
            <a:endParaRPr sz="4500"/>
          </a:p>
          <a:p>
            <a:pPr lvl="2">
              <a:defRPr sz="1800"/>
            </a:pPr>
            <a:r>
              <a:rPr sz="4500"/>
              <a:t>Nível de Corpo Três</a:t>
            </a:r>
            <a:endParaRPr sz="4500"/>
          </a:p>
          <a:p>
            <a:pPr lvl="3">
              <a:defRPr sz="1800"/>
            </a:pPr>
            <a:r>
              <a:rPr sz="4500"/>
              <a:t>Nível de Corpo Quatro</a:t>
            </a:r>
            <a:endParaRPr sz="4500"/>
          </a:p>
          <a:p>
            <a:pPr lvl="4">
              <a:defRPr sz="1800"/>
            </a:pPr>
            <a:r>
              <a:rPr sz="4500"/>
              <a:t>Nível de Corpo Cinco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Nível de Corpo Um</a:t>
            </a:r>
            <a:endParaRPr sz="5200"/>
          </a:p>
          <a:p>
            <a:pPr lvl="1">
              <a:defRPr sz="1800"/>
            </a:pPr>
            <a:r>
              <a:rPr sz="5200"/>
              <a:t>Nível de Corpo Dois</a:t>
            </a:r>
            <a:endParaRPr sz="5200"/>
          </a:p>
          <a:p>
            <a:pPr lvl="2">
              <a:defRPr sz="1800"/>
            </a:pPr>
            <a:r>
              <a:rPr sz="5200"/>
              <a:t>Nível de Corpo Três</a:t>
            </a:r>
            <a:endParaRPr sz="5200"/>
          </a:p>
          <a:p>
            <a:pPr lvl="3">
              <a:defRPr sz="1800"/>
            </a:pPr>
            <a:r>
              <a:rPr sz="5200"/>
              <a:t>Nível de Corpo Quatro</a:t>
            </a:r>
            <a:endParaRPr sz="5200"/>
          </a:p>
          <a:p>
            <a:pPr lvl="4">
              <a:defRPr sz="1800"/>
            </a:pPr>
            <a:r>
              <a:rPr sz="5200"/>
              <a:t>Nível de Corpo Cinco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11200"/>
              <a:t>Texto do Título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5200"/>
              <a:t>Nível de Corpo Um</a:t>
            </a:r>
            <a:endParaRPr sz="5200"/>
          </a:p>
          <a:p>
            <a:pPr lvl="1">
              <a:defRPr sz="1800"/>
            </a:pPr>
            <a:r>
              <a:rPr sz="5200"/>
              <a:t>Nível de Corpo Dois</a:t>
            </a:r>
            <a:endParaRPr sz="5200"/>
          </a:p>
          <a:p>
            <a:pPr lvl="2">
              <a:defRPr sz="1800"/>
            </a:pPr>
            <a:r>
              <a:rPr sz="5200"/>
              <a:t>Nível de Corpo Três</a:t>
            </a:r>
            <a:endParaRPr sz="5200"/>
          </a:p>
          <a:p>
            <a:pPr lvl="3">
              <a:defRPr sz="1800"/>
            </a:pPr>
            <a:r>
              <a:rPr sz="5200"/>
              <a:t>Nível de Corpo Quatro</a:t>
            </a:r>
            <a:endParaRPr sz="5200"/>
          </a:p>
          <a:p>
            <a:pPr lvl="4">
              <a:defRPr sz="1800"/>
            </a:pPr>
            <a:r>
              <a:rPr sz="5200"/>
              <a:t>Nível de Corpo Cinco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825500">
        <a:defRPr sz="11200"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11200"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11200"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11200"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11200"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11200"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11200"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11200"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11200">
          <a:latin typeface="+mn-lt"/>
          <a:ea typeface="+mn-ea"/>
          <a:cs typeface="+mn-cs"/>
          <a:sym typeface="Helvetica Light"/>
        </a:defRPr>
      </a:lvl9pPr>
    </p:titleStyle>
    <p:bodyStyle>
      <a:lvl1pPr marL="63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1pPr>
      <a:lvl2pPr marL="127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2pPr>
      <a:lvl3pPr marL="190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3pPr>
      <a:lvl4pPr marL="254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4pPr>
      <a:lvl5pPr marL="317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5pPr>
      <a:lvl6pPr marL="381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6pPr>
      <a:lvl7pPr marL="444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7pPr>
      <a:lvl8pPr marL="5080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8pPr>
      <a:lvl9pPr marL="5715000" indent="-635000" defTabSz="825500">
        <a:spcBef>
          <a:spcPts val="5900"/>
        </a:spcBef>
        <a:buSzPct val="75000"/>
        <a:buChar char="•"/>
        <a:defRPr sz="5200">
          <a:latin typeface="+mn-lt"/>
          <a:ea typeface="+mn-ea"/>
          <a:cs typeface="+mn-cs"/>
          <a:sym typeface="Helvetica Light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jangogirls.org/saojosedoscampos/" TargetMode="External"/><Relationship Id="rId3" Type="http://schemas.openxmlformats.org/officeDocument/2006/relationships/hyperlink" Target="http://twitter.com/djangogirls" TargetMode="External"/><Relationship Id="rId4" Type="http://schemas.openxmlformats.org/officeDocument/2006/relationships/hyperlink" Target="http://fb.me/djangogirls" TargetMode="External"/><Relationship Id="rId5" Type="http://schemas.openxmlformats.org/officeDocument/2006/relationships/hyperlink" Target="mailto:hello@djangogirls.org?subject=" TargetMode="External"/><Relationship Id="rId6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00B1B0"/>
            </a:gs>
            <a:gs pos="58457">
              <a:srgbClr val="00AAA8"/>
            </a:gs>
            <a:gs pos="100000">
              <a:srgbClr val="00A3A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4"/>
          <p:cNvGrpSpPr/>
          <p:nvPr/>
        </p:nvGrpSpPr>
        <p:grpSpPr>
          <a:xfrm>
            <a:off x="3276186" y="2674978"/>
            <a:ext cx="18185308" cy="8239044"/>
            <a:chOff x="0" y="0"/>
            <a:chExt cx="18185306" cy="8239042"/>
          </a:xfrm>
        </p:grpSpPr>
        <p:pic>
          <p:nvPicPr>
            <p:cNvPr id="32" name="logo-transparen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831627" cy="60386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Shape 33"/>
            <p:cNvSpPr/>
            <p:nvPr/>
          </p:nvSpPr>
          <p:spPr>
            <a:xfrm>
              <a:off x="95582" y="6156242"/>
              <a:ext cx="18089725" cy="2082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65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6500">
                  <a:solidFill>
                    <a:srgbClr val="FFFFFF"/>
                  </a:solidFill>
                </a:rPr>
                <a:t>Workshop gratuito para mulheres de Python e Django</a:t>
              </a:r>
            </a:p>
          </p:txBody>
        </p:sp>
      </p:grp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hoto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6472" y="-1157941"/>
            <a:ext cx="24676944" cy="1645129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/>
        </p:nvSpPr>
        <p:spPr>
          <a:xfrm>
            <a:off x="-788978" y="-969674"/>
            <a:ext cx="26549947" cy="14810880"/>
          </a:xfrm>
          <a:prstGeom prst="rect">
            <a:avLst/>
          </a:prstGeom>
          <a:solidFill>
            <a:srgbClr val="000000">
              <a:alpha val="39196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8" name="Shape 38"/>
          <p:cNvSpPr/>
          <p:nvPr>
            <p:ph type="title"/>
          </p:nvPr>
        </p:nvSpPr>
        <p:spPr>
          <a:xfrm>
            <a:off x="811645" y="4567876"/>
            <a:ext cx="21005801" cy="2286001"/>
          </a:xfrm>
          <a:prstGeom prst="rect">
            <a:avLst/>
          </a:prstGeom>
        </p:spPr>
        <p:txBody>
          <a:bodyPr/>
          <a:lstStyle>
            <a:lvl1pPr algn="l">
              <a:defRPr sz="113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1300">
                <a:solidFill>
                  <a:srgbClr val="FFFFFF"/>
                </a:solidFill>
              </a:rPr>
              <a:t>Sobre</a:t>
            </a:r>
          </a:p>
        </p:txBody>
      </p:sp>
      <p:sp>
        <p:nvSpPr>
          <p:cNvPr id="39" name="Shape 39"/>
          <p:cNvSpPr/>
          <p:nvPr/>
        </p:nvSpPr>
        <p:spPr>
          <a:xfrm>
            <a:off x="819067" y="7116997"/>
            <a:ext cx="11475656" cy="523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Django Girls é uma iniciativa que mostra para mulheres que nunca programaram o mundo da tecnologia. As participantes fazem ao longo de um dia um tutorial para colocar um site no ar usando Python, Django, CSS e HTML. O objetivo é aumentar a diversidade de gênero na área e desmistificar a programação.</a:t>
            </a:r>
            <a:endParaRPr sz="36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lnSpc>
                <a:spcPct val="120000"/>
              </a:lnSpc>
              <a:defRPr sz="1800"/>
            </a:pPr>
            <a:r>
              <a: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O evento Django Girls já aconteceu em 34 países e teve 1.600 participantes.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G_7625.jpg"/>
          <p:cNvPicPr/>
          <p:nvPr/>
        </p:nvPicPr>
        <p:blipFill>
          <a:blip r:embed="rId2">
            <a:extLst/>
          </a:blip>
          <a:srcRect l="0" t="6" r="0" b="6"/>
          <a:stretch>
            <a:fillRect/>
          </a:stretch>
        </p:blipFill>
        <p:spPr>
          <a:xfrm>
            <a:off x="-146447" y="-2514755"/>
            <a:ext cx="24676944" cy="16451296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/>
        </p:nvSpPr>
        <p:spPr>
          <a:xfrm>
            <a:off x="-788978" y="-969674"/>
            <a:ext cx="26549947" cy="14810880"/>
          </a:xfrm>
          <a:prstGeom prst="rect">
            <a:avLst/>
          </a:prstGeom>
          <a:solidFill>
            <a:srgbClr val="000000">
              <a:alpha val="30101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3" name="Shape 43"/>
          <p:cNvSpPr/>
          <p:nvPr>
            <p:ph type="title"/>
          </p:nvPr>
        </p:nvSpPr>
        <p:spPr>
          <a:xfrm>
            <a:off x="811645" y="4567876"/>
            <a:ext cx="21005801" cy="2286001"/>
          </a:xfrm>
          <a:prstGeom prst="rect">
            <a:avLst/>
          </a:prstGeom>
        </p:spPr>
        <p:txBody>
          <a:bodyPr/>
          <a:lstStyle>
            <a:lvl1pPr algn="l">
              <a:defRPr sz="113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1300">
                <a:solidFill>
                  <a:srgbClr val="FFFFFF"/>
                </a:solidFill>
              </a:rPr>
              <a:t>Django Girls no Brasil</a:t>
            </a:r>
          </a:p>
        </p:txBody>
      </p:sp>
      <p:sp>
        <p:nvSpPr>
          <p:cNvPr id="44" name="Shape 44"/>
          <p:cNvSpPr/>
          <p:nvPr/>
        </p:nvSpPr>
        <p:spPr>
          <a:xfrm>
            <a:off x="819067" y="7772316"/>
            <a:ext cx="10578410" cy="3924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O evento já ocorreu em Niterói, RJ, em junho de 2015 e teve 72 inscrições e 13 treinadores. Desses inscritos 81% eram mulheres e 68% completamente iniciante na programação.</a:t>
            </a:r>
            <a:endParaRPr sz="36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lnSpc>
                <a:spcPct val="120000"/>
              </a:lnSpc>
              <a:defRPr sz="1800"/>
            </a:pPr>
            <a:r>
              <a: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O grupo organizador participou do FISL 16 em Porto Alegre esse ano.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080879" y="7519719"/>
            <a:ext cx="200813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A5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FFA500"/>
                </a:solidFill>
              </a:rPr>
              <a:t>Target</a:t>
            </a:r>
          </a:p>
        </p:txBody>
      </p:sp>
      <p:sp>
        <p:nvSpPr>
          <p:cNvPr id="47" name="Shape 47"/>
          <p:cNvSpPr/>
          <p:nvPr/>
        </p:nvSpPr>
        <p:spPr>
          <a:xfrm>
            <a:off x="10229074" y="7519719"/>
            <a:ext cx="392585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A5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FFA500"/>
                </a:solidFill>
              </a:rPr>
              <a:t>Date &amp; place</a:t>
            </a:r>
          </a:p>
        </p:txBody>
      </p:sp>
      <p:sp>
        <p:nvSpPr>
          <p:cNvPr id="48" name="Shape 48"/>
          <p:cNvSpPr/>
          <p:nvPr/>
        </p:nvSpPr>
        <p:spPr>
          <a:xfrm>
            <a:off x="17548361" y="7519719"/>
            <a:ext cx="35013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A5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FFA500"/>
                </a:solidFill>
              </a:rPr>
              <a:t>Supporters</a:t>
            </a:r>
          </a:p>
        </p:txBody>
      </p:sp>
      <p:sp>
        <p:nvSpPr>
          <p:cNvPr id="49" name="Shape 49"/>
          <p:cNvSpPr/>
          <p:nvPr/>
        </p:nvSpPr>
        <p:spPr>
          <a:xfrm>
            <a:off x="3023594" y="2674267"/>
            <a:ext cx="4122708" cy="4122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FA5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0" name="Shape 50"/>
          <p:cNvSpPr/>
          <p:nvPr/>
        </p:nvSpPr>
        <p:spPr>
          <a:xfrm>
            <a:off x="10130646" y="2674267"/>
            <a:ext cx="4122708" cy="4122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FA5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1" name="Shape 51"/>
          <p:cNvSpPr/>
          <p:nvPr/>
        </p:nvSpPr>
        <p:spPr>
          <a:xfrm>
            <a:off x="17237698" y="2674267"/>
            <a:ext cx="4122707" cy="4122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FA5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52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6770" y="3667099"/>
            <a:ext cx="1996356" cy="21370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18577" y="3676284"/>
            <a:ext cx="1746846" cy="2118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00875" y="3826442"/>
            <a:ext cx="2009235" cy="1818358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/>
          <p:nvPr/>
        </p:nvSpPr>
        <p:spPr>
          <a:xfrm>
            <a:off x="2032989" y="8773341"/>
            <a:ext cx="6103918" cy="195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0000"/>
              </a:lnSpc>
              <a:defRPr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600"/>
              <a:t>Mulheres que nunca programaram antes mas que possuem interesse na área</a:t>
            </a:r>
          </a:p>
        </p:txBody>
      </p:sp>
      <p:sp>
        <p:nvSpPr>
          <p:cNvPr id="56" name="Shape 56"/>
          <p:cNvSpPr/>
          <p:nvPr/>
        </p:nvSpPr>
        <p:spPr>
          <a:xfrm>
            <a:off x="9140042" y="8784000"/>
            <a:ext cx="6103917" cy="1303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0000"/>
              </a:lnSpc>
              <a:defRPr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600"/>
              <a:t>O dia todo durante o evento Python Brasil</a:t>
            </a:r>
          </a:p>
        </p:txBody>
      </p:sp>
      <p:sp>
        <p:nvSpPr>
          <p:cNvPr id="57" name="Shape 57"/>
          <p:cNvSpPr/>
          <p:nvPr/>
        </p:nvSpPr>
        <p:spPr>
          <a:xfrm>
            <a:off x="16247093" y="8776148"/>
            <a:ext cx="6471311" cy="2613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0000"/>
              </a:lnSpc>
              <a:defRPr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600"/>
              <a:t>Contaremos com mais de 10 treinadores, desenvolvedores com alguma experiência em Python 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G_20150620_140142.jpg"/>
          <p:cNvPicPr/>
          <p:nvPr/>
        </p:nvPicPr>
        <p:blipFill>
          <a:blip r:embed="rId2">
            <a:extLst/>
          </a:blip>
          <a:srcRect l="0" t="5533" r="0" b="5533"/>
          <a:stretch>
            <a:fillRect/>
          </a:stretch>
        </p:blipFill>
        <p:spPr>
          <a:xfrm>
            <a:off x="-812566" y="-1211400"/>
            <a:ext cx="25066524" cy="16719371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/>
        </p:nvSpPr>
        <p:spPr>
          <a:xfrm>
            <a:off x="-1270588" y="-46037"/>
            <a:ext cx="26549946" cy="14810880"/>
          </a:xfrm>
          <a:prstGeom prst="rect">
            <a:avLst/>
          </a:prstGeom>
          <a:solidFill>
            <a:srgbClr val="000000">
              <a:alpha val="39196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61" name="Shape 61"/>
          <p:cNvSpPr/>
          <p:nvPr>
            <p:ph type="title" idx="4294967295"/>
          </p:nvPr>
        </p:nvSpPr>
        <p:spPr>
          <a:xfrm>
            <a:off x="758866" y="4805383"/>
            <a:ext cx="21005801" cy="2286001"/>
          </a:xfrm>
          <a:prstGeom prst="rect">
            <a:avLst/>
          </a:prstGeom>
        </p:spPr>
        <p:txBody>
          <a:bodyPr/>
          <a:lstStyle>
            <a:lvl1pPr algn="l">
              <a:defRPr b="1" sz="113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1300">
                <a:solidFill>
                  <a:srgbClr val="FFFFFF"/>
                </a:solidFill>
              </a:rPr>
              <a:t>Time</a:t>
            </a:r>
          </a:p>
        </p:txBody>
      </p:sp>
      <p:sp>
        <p:nvSpPr>
          <p:cNvPr id="62" name="Shape 62"/>
          <p:cNvSpPr/>
          <p:nvPr/>
        </p:nvSpPr>
        <p:spPr>
          <a:xfrm>
            <a:off x="924626" y="8559584"/>
            <a:ext cx="10578409" cy="2613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Django Girls foi organizado por Ola Sendecka e Ola Sitarska. Aqui no Brasil temos diversas meninas envolvidas para fazer esse evento acontecer.</a:t>
            </a:r>
          </a:p>
        </p:txBody>
      </p:sp>
      <p:grpSp>
        <p:nvGrpSpPr>
          <p:cNvPr id="65" name="Group 65"/>
          <p:cNvGrpSpPr/>
          <p:nvPr/>
        </p:nvGrpSpPr>
        <p:grpSpPr>
          <a:xfrm>
            <a:off x="13764123" y="8656720"/>
            <a:ext cx="2549922" cy="2549922"/>
            <a:chOff x="0" y="0"/>
            <a:chExt cx="2549921" cy="2549921"/>
          </a:xfrm>
        </p:grpSpPr>
        <p:pic>
          <p:nvPicPr>
            <p:cNvPr id="63" name="Gabriela Tourinho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549922" cy="2549922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64" name="Shape 64"/>
            <p:cNvSpPr/>
            <p:nvPr/>
          </p:nvSpPr>
          <p:spPr>
            <a:xfrm>
              <a:off x="0" y="0"/>
              <a:ext cx="2549922" cy="2549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2" y="0"/>
                  </a:moveTo>
                  <a:cubicBezTo>
                    <a:pt x="8038" y="0"/>
                    <a:pt x="5272" y="1055"/>
                    <a:pt x="3164" y="3164"/>
                  </a:cubicBezTo>
                  <a:cubicBezTo>
                    <a:pt x="1055" y="5272"/>
                    <a:pt x="0" y="8038"/>
                    <a:pt x="0" y="10802"/>
                  </a:cubicBezTo>
                  <a:cubicBezTo>
                    <a:pt x="0" y="13566"/>
                    <a:pt x="1055" y="16328"/>
                    <a:pt x="3164" y="18436"/>
                  </a:cubicBezTo>
                  <a:cubicBezTo>
                    <a:pt x="5272" y="20545"/>
                    <a:pt x="8038" y="21600"/>
                    <a:pt x="10802" y="21600"/>
                  </a:cubicBezTo>
                  <a:cubicBezTo>
                    <a:pt x="13566" y="21600"/>
                    <a:pt x="16328" y="20545"/>
                    <a:pt x="18436" y="18436"/>
                  </a:cubicBezTo>
                  <a:cubicBezTo>
                    <a:pt x="20545" y="16328"/>
                    <a:pt x="21600" y="13566"/>
                    <a:pt x="21600" y="10802"/>
                  </a:cubicBezTo>
                  <a:cubicBezTo>
                    <a:pt x="21600" y="8038"/>
                    <a:pt x="20545" y="5272"/>
                    <a:pt x="18436" y="3164"/>
                  </a:cubicBezTo>
                  <a:cubicBezTo>
                    <a:pt x="16328" y="1055"/>
                    <a:pt x="13566" y="0"/>
                    <a:pt x="10802" y="0"/>
                  </a:cubicBezTo>
                  <a:close/>
                </a:path>
              </a:pathLst>
            </a:custGeom>
            <a:ln w="63500" cap="flat">
              <a:solidFill>
                <a:srgbClr val="FFFFFF"/>
              </a:solidFill>
              <a:prstDash val="solid"/>
              <a:miter lim="400000"/>
            </a:ln>
          </p:spPr>
          <p:txBody>
            <a:bodyPr/>
            <a:lstStyle/>
            <a:p>
              <a:pPr lvl="0"/>
            </a:p>
          </p:txBody>
        </p:sp>
      </p:grpSp>
      <p:sp>
        <p:nvSpPr>
          <p:cNvPr id="66" name="Shape 66"/>
          <p:cNvSpPr/>
          <p:nvPr/>
        </p:nvSpPr>
        <p:spPr>
          <a:xfrm>
            <a:off x="17909151" y="8179083"/>
            <a:ext cx="18088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Veronica </a:t>
            </a:r>
            <a:endParaRPr sz="30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Maria</a:t>
            </a:r>
          </a:p>
        </p:txBody>
      </p:sp>
      <p:sp>
        <p:nvSpPr>
          <p:cNvPr id="67" name="Shape 67"/>
          <p:cNvSpPr/>
          <p:nvPr/>
        </p:nvSpPr>
        <p:spPr>
          <a:xfrm>
            <a:off x="16181000" y="10282783"/>
            <a:ext cx="1766107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Gabriela </a:t>
            </a:r>
            <a:endParaRPr sz="30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Nalim </a:t>
            </a:r>
          </a:p>
        </p:txBody>
      </p:sp>
      <p:sp>
        <p:nvSpPr>
          <p:cNvPr id="107" name="Shape 107"/>
          <p:cNvSpPr/>
          <p:nvPr/>
        </p:nvSpPr>
        <p:spPr>
          <a:xfrm>
            <a:off x="14645056" y="7480278"/>
            <a:ext cx="1280585" cy="1280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19" h="20419" fill="norm" stroke="1" extrusionOk="0">
                <a:moveTo>
                  <a:pt x="169" y="20419"/>
                </a:moveTo>
                <a:cubicBezTo>
                  <a:pt x="-1181" y="5569"/>
                  <a:pt x="5569" y="-1181"/>
                  <a:pt x="20419" y="169"/>
                </a:cubicBezTo>
              </a:path>
            </a:pathLst>
          </a:custGeom>
          <a:ln w="635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pPr lvl="0"/>
          </a:p>
        </p:txBody>
      </p:sp>
      <p:sp>
        <p:nvSpPr>
          <p:cNvPr id="108" name="Shape 108"/>
          <p:cNvSpPr/>
          <p:nvPr/>
        </p:nvSpPr>
        <p:spPr>
          <a:xfrm>
            <a:off x="17392076" y="5551196"/>
            <a:ext cx="1283097" cy="1270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02" h="21535" fill="norm" stroke="1" extrusionOk="0">
                <a:moveTo>
                  <a:pt x="0" y="21534"/>
                </a:moveTo>
                <a:cubicBezTo>
                  <a:pt x="14902" y="21600"/>
                  <a:pt x="21600" y="14422"/>
                  <a:pt x="20095" y="0"/>
                </a:cubicBezTo>
              </a:path>
            </a:pathLst>
          </a:custGeom>
          <a:ln w="635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pPr lvl="0"/>
          </a:p>
        </p:txBody>
      </p:sp>
      <p:grpSp>
        <p:nvGrpSpPr>
          <p:cNvPr id="72" name="Group 72"/>
          <p:cNvGrpSpPr/>
          <p:nvPr/>
        </p:nvGrpSpPr>
        <p:grpSpPr>
          <a:xfrm rot="742117">
            <a:off x="16872342" y="2707987"/>
            <a:ext cx="2598804" cy="2607535"/>
            <a:chOff x="0" y="0"/>
            <a:chExt cx="2598802" cy="2607533"/>
          </a:xfrm>
        </p:grpSpPr>
        <p:pic>
          <p:nvPicPr>
            <p:cNvPr id="70" name="fanih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598803" cy="260753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71" name="Shape 71"/>
            <p:cNvSpPr/>
            <p:nvPr/>
          </p:nvSpPr>
          <p:spPr>
            <a:xfrm>
              <a:off x="0" y="0"/>
              <a:ext cx="2598803" cy="2607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1" h="20595" fill="norm" stroke="1" extrusionOk="0">
                  <a:moveTo>
                    <a:pt x="10330" y="0"/>
                  </a:moveTo>
                  <a:cubicBezTo>
                    <a:pt x="7686" y="0"/>
                    <a:pt x="5042" y="1005"/>
                    <a:pt x="3025" y="3015"/>
                  </a:cubicBezTo>
                  <a:cubicBezTo>
                    <a:pt x="-1009" y="7037"/>
                    <a:pt x="-1009" y="13557"/>
                    <a:pt x="3025" y="17579"/>
                  </a:cubicBezTo>
                  <a:cubicBezTo>
                    <a:pt x="7059" y="21600"/>
                    <a:pt x="13601" y="21600"/>
                    <a:pt x="17635" y="17579"/>
                  </a:cubicBezTo>
                  <a:cubicBezTo>
                    <a:pt x="19360" y="15859"/>
                    <a:pt x="20341" y="13681"/>
                    <a:pt x="20591" y="11438"/>
                  </a:cubicBezTo>
                  <a:lnTo>
                    <a:pt x="20591" y="9156"/>
                  </a:lnTo>
                  <a:cubicBezTo>
                    <a:pt x="20341" y="6913"/>
                    <a:pt x="19360" y="4735"/>
                    <a:pt x="17635" y="3015"/>
                  </a:cubicBezTo>
                  <a:cubicBezTo>
                    <a:pt x="15618" y="1005"/>
                    <a:pt x="12974" y="0"/>
                    <a:pt x="10330" y="0"/>
                  </a:cubicBezTo>
                  <a:close/>
                </a:path>
              </a:pathLst>
            </a:custGeom>
            <a:ln w="63500" cap="flat">
              <a:solidFill>
                <a:srgbClr val="FFFFFF"/>
              </a:solidFill>
              <a:prstDash val="solid"/>
              <a:miter lim="400000"/>
            </a:ln>
          </p:spPr>
          <p:txBody>
            <a:bodyPr/>
            <a:lstStyle/>
            <a:p>
              <a:pPr lvl="0"/>
            </a:p>
          </p:txBody>
        </p:sp>
      </p:grpSp>
      <p:sp>
        <p:nvSpPr>
          <p:cNvPr id="73" name="Shape 73"/>
          <p:cNvSpPr/>
          <p:nvPr/>
        </p:nvSpPr>
        <p:spPr>
          <a:xfrm>
            <a:off x="15540049" y="4147570"/>
            <a:ext cx="1385107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Fannih</a:t>
            </a:r>
            <a:endParaRPr sz="30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Maria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13902037" y="1136010"/>
            <a:ext cx="2549923" cy="2549923"/>
            <a:chOff x="0" y="0"/>
            <a:chExt cx="2549921" cy="2549921"/>
          </a:xfrm>
        </p:grpSpPr>
        <p:pic>
          <p:nvPicPr>
            <p:cNvPr id="74" name="annanda.jp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549922" cy="2549922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75" name="Shape 75"/>
            <p:cNvSpPr/>
            <p:nvPr/>
          </p:nvSpPr>
          <p:spPr>
            <a:xfrm>
              <a:off x="0" y="0"/>
              <a:ext cx="2549922" cy="2549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2" y="0"/>
                  </a:moveTo>
                  <a:cubicBezTo>
                    <a:pt x="8038" y="0"/>
                    <a:pt x="5272" y="1055"/>
                    <a:pt x="3164" y="3164"/>
                  </a:cubicBezTo>
                  <a:cubicBezTo>
                    <a:pt x="1055" y="5272"/>
                    <a:pt x="0" y="8038"/>
                    <a:pt x="0" y="10802"/>
                  </a:cubicBezTo>
                  <a:cubicBezTo>
                    <a:pt x="0" y="13566"/>
                    <a:pt x="1055" y="16328"/>
                    <a:pt x="3164" y="18436"/>
                  </a:cubicBezTo>
                  <a:cubicBezTo>
                    <a:pt x="5272" y="20545"/>
                    <a:pt x="8038" y="21600"/>
                    <a:pt x="10802" y="21600"/>
                  </a:cubicBezTo>
                  <a:cubicBezTo>
                    <a:pt x="13566" y="21600"/>
                    <a:pt x="16328" y="20545"/>
                    <a:pt x="18436" y="18436"/>
                  </a:cubicBezTo>
                  <a:cubicBezTo>
                    <a:pt x="20545" y="16328"/>
                    <a:pt x="21600" y="13566"/>
                    <a:pt x="21600" y="10802"/>
                  </a:cubicBezTo>
                  <a:cubicBezTo>
                    <a:pt x="21600" y="8038"/>
                    <a:pt x="20545" y="5272"/>
                    <a:pt x="18436" y="3164"/>
                  </a:cubicBezTo>
                  <a:cubicBezTo>
                    <a:pt x="16328" y="1055"/>
                    <a:pt x="13566" y="0"/>
                    <a:pt x="10802" y="0"/>
                  </a:cubicBezTo>
                  <a:close/>
                </a:path>
              </a:pathLst>
            </a:custGeom>
            <a:ln w="63500" cap="flat">
              <a:solidFill>
                <a:srgbClr val="FFFFFF"/>
              </a:solidFill>
              <a:prstDash val="solid"/>
              <a:miter lim="400000"/>
            </a:ln>
          </p:spPr>
          <p:txBody>
            <a:bodyPr/>
            <a:lstStyle/>
            <a:p>
              <a:pPr lvl="0"/>
            </a:p>
          </p:txBody>
        </p:sp>
      </p:grpSp>
      <p:sp>
        <p:nvSpPr>
          <p:cNvPr id="77" name="Shape 77"/>
          <p:cNvSpPr/>
          <p:nvPr/>
        </p:nvSpPr>
        <p:spPr>
          <a:xfrm>
            <a:off x="12661744" y="3232319"/>
            <a:ext cx="174564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Annanda</a:t>
            </a:r>
            <a:endParaRPr sz="30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Sousa</a:t>
            </a:r>
          </a:p>
        </p:txBody>
      </p:sp>
      <p:sp>
        <p:nvSpPr>
          <p:cNvPr id="109" name="Shape 109"/>
          <p:cNvSpPr/>
          <p:nvPr/>
        </p:nvSpPr>
        <p:spPr>
          <a:xfrm>
            <a:off x="16401898" y="1898818"/>
            <a:ext cx="1620362" cy="786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713" fill="norm" stroke="1" extrusionOk="0">
                <a:moveTo>
                  <a:pt x="0" y="1334"/>
                </a:moveTo>
                <a:cubicBezTo>
                  <a:pt x="11111" y="-2887"/>
                  <a:pt x="18311" y="2906"/>
                  <a:pt x="21600" y="18713"/>
                </a:cubicBezTo>
              </a:path>
            </a:pathLst>
          </a:custGeom>
          <a:ln w="635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pPr lvl="0"/>
          </a:p>
        </p:txBody>
      </p:sp>
      <p:sp>
        <p:nvSpPr>
          <p:cNvPr id="79" name="Shape 79"/>
          <p:cNvSpPr/>
          <p:nvPr/>
        </p:nvSpPr>
        <p:spPr>
          <a:xfrm>
            <a:off x="8547528" y="2507645"/>
            <a:ext cx="168127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Darlene</a:t>
            </a:r>
            <a:endParaRPr sz="30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Medeiros</a:t>
            </a:r>
          </a:p>
        </p:txBody>
      </p:sp>
      <p:sp>
        <p:nvSpPr>
          <p:cNvPr id="110" name="Shape 110"/>
          <p:cNvSpPr/>
          <p:nvPr/>
        </p:nvSpPr>
        <p:spPr>
          <a:xfrm>
            <a:off x="11051770" y="954887"/>
            <a:ext cx="3272934" cy="1196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795" fill="norm" stroke="1" extrusionOk="0">
                <a:moveTo>
                  <a:pt x="0" y="16795"/>
                </a:moveTo>
                <a:cubicBezTo>
                  <a:pt x="7859" y="-1384"/>
                  <a:pt x="15059" y="-4805"/>
                  <a:pt x="21600" y="6533"/>
                </a:cubicBezTo>
              </a:path>
            </a:pathLst>
          </a:custGeom>
          <a:ln w="635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pPr lvl="0"/>
          </a:p>
        </p:txBody>
      </p:sp>
      <p:grpSp>
        <p:nvGrpSpPr>
          <p:cNvPr id="83" name="Group 83"/>
          <p:cNvGrpSpPr/>
          <p:nvPr/>
        </p:nvGrpSpPr>
        <p:grpSpPr>
          <a:xfrm>
            <a:off x="9986606" y="689727"/>
            <a:ext cx="2550320" cy="2550319"/>
            <a:chOff x="0" y="0"/>
            <a:chExt cx="2550318" cy="2550318"/>
          </a:xfrm>
        </p:grpSpPr>
        <p:pic>
          <p:nvPicPr>
            <p:cNvPr id="81" name="Darlene.jp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550319" cy="2550319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82" name="Shape 82"/>
            <p:cNvSpPr/>
            <p:nvPr/>
          </p:nvSpPr>
          <p:spPr>
            <a:xfrm>
              <a:off x="0" y="0"/>
              <a:ext cx="2550319" cy="2550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8036" y="0"/>
                    <a:pt x="5272" y="1054"/>
                    <a:pt x="3163" y="3163"/>
                  </a:cubicBezTo>
                  <a:cubicBezTo>
                    <a:pt x="1054" y="5272"/>
                    <a:pt x="0" y="8036"/>
                    <a:pt x="0" y="10800"/>
                  </a:cubicBezTo>
                  <a:cubicBezTo>
                    <a:pt x="0" y="13564"/>
                    <a:pt x="1054" y="16328"/>
                    <a:pt x="3163" y="18437"/>
                  </a:cubicBezTo>
                  <a:cubicBezTo>
                    <a:pt x="5272" y="20546"/>
                    <a:pt x="8036" y="21600"/>
                    <a:pt x="10800" y="21600"/>
                  </a:cubicBezTo>
                  <a:cubicBezTo>
                    <a:pt x="13564" y="21600"/>
                    <a:pt x="16328" y="20546"/>
                    <a:pt x="18437" y="18437"/>
                  </a:cubicBezTo>
                  <a:cubicBezTo>
                    <a:pt x="20546" y="16328"/>
                    <a:pt x="21600" y="13564"/>
                    <a:pt x="21600" y="10800"/>
                  </a:cubicBezTo>
                  <a:cubicBezTo>
                    <a:pt x="21600" y="8036"/>
                    <a:pt x="20546" y="5272"/>
                    <a:pt x="18437" y="3163"/>
                  </a:cubicBezTo>
                  <a:cubicBezTo>
                    <a:pt x="16328" y="1054"/>
                    <a:pt x="13564" y="0"/>
                    <a:pt x="10800" y="0"/>
                  </a:cubicBezTo>
                  <a:close/>
                </a:path>
              </a:pathLst>
            </a:custGeom>
            <a:ln w="63500" cap="flat">
              <a:solidFill>
                <a:srgbClr val="FFFFFF"/>
              </a:solidFill>
              <a:prstDash val="solid"/>
              <a:miter lim="400000"/>
            </a:ln>
          </p:spPr>
          <p:txBody>
            <a:bodyPr/>
            <a:lstStyle/>
            <a:p>
              <a:pPr lvl="0"/>
            </a:p>
          </p:txBody>
        </p:sp>
      </p:grpSp>
      <p:grpSp>
        <p:nvGrpSpPr>
          <p:cNvPr id="86" name="Group 86"/>
          <p:cNvGrpSpPr/>
          <p:nvPr/>
        </p:nvGrpSpPr>
        <p:grpSpPr>
          <a:xfrm rot="742117">
            <a:off x="15745867" y="6087964"/>
            <a:ext cx="2534841" cy="2534842"/>
            <a:chOff x="0" y="0"/>
            <a:chExt cx="2534840" cy="2534840"/>
          </a:xfrm>
        </p:grpSpPr>
        <p:pic>
          <p:nvPicPr>
            <p:cNvPr id="84" name="veronica maria.jp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2534841" cy="2534841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85" name="Shape 85"/>
            <p:cNvSpPr/>
            <p:nvPr/>
          </p:nvSpPr>
          <p:spPr>
            <a:xfrm>
              <a:off x="0" y="0"/>
              <a:ext cx="2534841" cy="2534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2" y="0"/>
                  </a:moveTo>
                  <a:cubicBezTo>
                    <a:pt x="8038" y="0"/>
                    <a:pt x="5271" y="1053"/>
                    <a:pt x="3162" y="3162"/>
                  </a:cubicBezTo>
                  <a:cubicBezTo>
                    <a:pt x="1053" y="5271"/>
                    <a:pt x="0" y="8038"/>
                    <a:pt x="0" y="10802"/>
                  </a:cubicBezTo>
                  <a:cubicBezTo>
                    <a:pt x="0" y="13566"/>
                    <a:pt x="1053" y="16329"/>
                    <a:pt x="3162" y="18438"/>
                  </a:cubicBezTo>
                  <a:cubicBezTo>
                    <a:pt x="5271" y="20547"/>
                    <a:pt x="8038" y="21600"/>
                    <a:pt x="10802" y="21600"/>
                  </a:cubicBezTo>
                  <a:cubicBezTo>
                    <a:pt x="13566" y="21600"/>
                    <a:pt x="16329" y="20547"/>
                    <a:pt x="18438" y="18438"/>
                  </a:cubicBezTo>
                  <a:cubicBezTo>
                    <a:pt x="20547" y="16329"/>
                    <a:pt x="21600" y="13566"/>
                    <a:pt x="21600" y="10802"/>
                  </a:cubicBezTo>
                  <a:cubicBezTo>
                    <a:pt x="21600" y="8038"/>
                    <a:pt x="20547" y="5271"/>
                    <a:pt x="18438" y="3162"/>
                  </a:cubicBezTo>
                  <a:cubicBezTo>
                    <a:pt x="16329" y="1053"/>
                    <a:pt x="13566" y="0"/>
                    <a:pt x="10802" y="0"/>
                  </a:cubicBezTo>
                  <a:close/>
                </a:path>
              </a:pathLst>
            </a:custGeom>
            <a:ln w="63500" cap="flat">
              <a:solidFill>
                <a:srgbClr val="FFFFFF"/>
              </a:solidFill>
              <a:prstDash val="solid"/>
              <a:miter lim="400000"/>
            </a:ln>
          </p:spPr>
          <p:txBody>
            <a:bodyPr/>
            <a:lstStyle/>
            <a:p>
              <a:pPr lvl="0"/>
            </a:p>
          </p:txBody>
        </p:sp>
      </p:grpSp>
      <p:grpSp>
        <p:nvGrpSpPr>
          <p:cNvPr id="89" name="Group 89"/>
          <p:cNvGrpSpPr/>
          <p:nvPr/>
        </p:nvGrpSpPr>
        <p:grpSpPr>
          <a:xfrm rot="742117">
            <a:off x="20157177" y="420347"/>
            <a:ext cx="2607470" cy="2607470"/>
            <a:chOff x="0" y="0"/>
            <a:chExt cx="2607468" cy="2607468"/>
          </a:xfrm>
        </p:grpSpPr>
        <p:pic>
          <p:nvPicPr>
            <p:cNvPr id="87" name="Jessica Ferrari.jp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607469" cy="2607469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88" name="Shape 88"/>
            <p:cNvSpPr/>
            <p:nvPr/>
          </p:nvSpPr>
          <p:spPr>
            <a:xfrm>
              <a:off x="0" y="0"/>
              <a:ext cx="2607469" cy="2607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8036" y="0"/>
                    <a:pt x="5272" y="1054"/>
                    <a:pt x="3163" y="3163"/>
                  </a:cubicBezTo>
                  <a:cubicBezTo>
                    <a:pt x="1054" y="5272"/>
                    <a:pt x="0" y="8036"/>
                    <a:pt x="0" y="10800"/>
                  </a:cubicBezTo>
                  <a:cubicBezTo>
                    <a:pt x="0" y="13564"/>
                    <a:pt x="1054" y="16328"/>
                    <a:pt x="3163" y="18437"/>
                  </a:cubicBezTo>
                  <a:cubicBezTo>
                    <a:pt x="5272" y="20546"/>
                    <a:pt x="8036" y="21600"/>
                    <a:pt x="10800" y="21600"/>
                  </a:cubicBezTo>
                  <a:cubicBezTo>
                    <a:pt x="13564" y="21600"/>
                    <a:pt x="16328" y="20546"/>
                    <a:pt x="18437" y="18437"/>
                  </a:cubicBezTo>
                  <a:cubicBezTo>
                    <a:pt x="20546" y="16328"/>
                    <a:pt x="21600" y="13564"/>
                    <a:pt x="21600" y="10800"/>
                  </a:cubicBezTo>
                  <a:cubicBezTo>
                    <a:pt x="21600" y="8036"/>
                    <a:pt x="20546" y="5272"/>
                    <a:pt x="18437" y="3163"/>
                  </a:cubicBezTo>
                  <a:cubicBezTo>
                    <a:pt x="16328" y="1054"/>
                    <a:pt x="13564" y="0"/>
                    <a:pt x="10800" y="0"/>
                  </a:cubicBezTo>
                  <a:close/>
                </a:path>
              </a:pathLst>
            </a:custGeom>
            <a:ln w="63500" cap="flat">
              <a:solidFill>
                <a:srgbClr val="FFFFFF"/>
              </a:solidFill>
              <a:prstDash val="solid"/>
              <a:miter lim="400000"/>
            </a:ln>
          </p:spPr>
          <p:txBody>
            <a:bodyPr/>
            <a:lstStyle/>
            <a:p>
              <a:pPr lvl="0"/>
            </a:p>
          </p:txBody>
        </p:sp>
      </p:grpSp>
      <p:sp>
        <p:nvSpPr>
          <p:cNvPr id="111" name="Shape 111"/>
          <p:cNvSpPr/>
          <p:nvPr/>
        </p:nvSpPr>
        <p:spPr>
          <a:xfrm>
            <a:off x="19494590" y="3057894"/>
            <a:ext cx="1897178" cy="1136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26" fill="norm" stroke="1" extrusionOk="0">
                <a:moveTo>
                  <a:pt x="0" y="21318"/>
                </a:moveTo>
                <a:cubicBezTo>
                  <a:pt x="11729" y="21600"/>
                  <a:pt x="18929" y="14494"/>
                  <a:pt x="21600" y="0"/>
                </a:cubicBezTo>
              </a:path>
            </a:pathLst>
          </a:custGeom>
          <a:ln w="635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pPr lvl="0"/>
          </a:p>
        </p:txBody>
      </p:sp>
      <p:sp>
        <p:nvSpPr>
          <p:cNvPr id="91" name="Shape 91"/>
          <p:cNvSpPr/>
          <p:nvPr/>
        </p:nvSpPr>
        <p:spPr>
          <a:xfrm>
            <a:off x="18646268" y="1101854"/>
            <a:ext cx="149058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Jessica</a:t>
            </a:r>
            <a:endParaRPr sz="30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Ferrari</a:t>
            </a:r>
          </a:p>
        </p:txBody>
      </p:sp>
      <p:grpSp>
        <p:nvGrpSpPr>
          <p:cNvPr id="94" name="Group 94"/>
          <p:cNvGrpSpPr/>
          <p:nvPr/>
        </p:nvGrpSpPr>
        <p:grpSpPr>
          <a:xfrm>
            <a:off x="20048036" y="5160346"/>
            <a:ext cx="2825751" cy="2825751"/>
            <a:chOff x="0" y="0"/>
            <a:chExt cx="2825750" cy="2825750"/>
          </a:xfrm>
        </p:grpSpPr>
        <p:pic>
          <p:nvPicPr>
            <p:cNvPr id="92" name="lidianne monteiro.jp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2825750" cy="282575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93" name="Shape 93"/>
            <p:cNvSpPr/>
            <p:nvPr/>
          </p:nvSpPr>
          <p:spPr>
            <a:xfrm>
              <a:off x="0" y="0"/>
              <a:ext cx="2825750" cy="2825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8036" y="0"/>
                    <a:pt x="5273" y="1055"/>
                    <a:pt x="3164" y="3164"/>
                  </a:cubicBezTo>
                  <a:cubicBezTo>
                    <a:pt x="1055" y="5273"/>
                    <a:pt x="0" y="8036"/>
                    <a:pt x="0" y="10800"/>
                  </a:cubicBezTo>
                  <a:cubicBezTo>
                    <a:pt x="0" y="13564"/>
                    <a:pt x="1055" y="16327"/>
                    <a:pt x="3164" y="18436"/>
                  </a:cubicBezTo>
                  <a:cubicBezTo>
                    <a:pt x="5273" y="20545"/>
                    <a:pt x="8036" y="21600"/>
                    <a:pt x="10800" y="21600"/>
                  </a:cubicBezTo>
                  <a:cubicBezTo>
                    <a:pt x="13564" y="21600"/>
                    <a:pt x="16327" y="20545"/>
                    <a:pt x="18436" y="18436"/>
                  </a:cubicBezTo>
                  <a:cubicBezTo>
                    <a:pt x="20545" y="16327"/>
                    <a:pt x="21600" y="13564"/>
                    <a:pt x="21600" y="10800"/>
                  </a:cubicBezTo>
                  <a:cubicBezTo>
                    <a:pt x="21600" y="8036"/>
                    <a:pt x="20545" y="5273"/>
                    <a:pt x="18436" y="3164"/>
                  </a:cubicBezTo>
                  <a:cubicBezTo>
                    <a:pt x="16327" y="1055"/>
                    <a:pt x="13564" y="0"/>
                    <a:pt x="10800" y="0"/>
                  </a:cubicBezTo>
                  <a:close/>
                </a:path>
              </a:pathLst>
            </a:custGeom>
            <a:ln w="63500" cap="flat">
              <a:solidFill>
                <a:srgbClr val="FFFFFF"/>
              </a:solidFill>
              <a:prstDash val="solid"/>
              <a:miter lim="400000"/>
            </a:ln>
          </p:spPr>
          <p:txBody>
            <a:bodyPr/>
            <a:lstStyle/>
            <a:p>
              <a:pPr lvl="0"/>
            </a:p>
          </p:txBody>
        </p:sp>
      </p:grpSp>
      <p:sp>
        <p:nvSpPr>
          <p:cNvPr id="95" name="Shape 95"/>
          <p:cNvSpPr/>
          <p:nvPr/>
        </p:nvSpPr>
        <p:spPr>
          <a:xfrm>
            <a:off x="22421873" y="7534658"/>
            <a:ext cx="166081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Lidianne</a:t>
            </a:r>
            <a:endParaRPr sz="30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Monteiro</a:t>
            </a:r>
          </a:p>
        </p:txBody>
      </p:sp>
      <p:sp>
        <p:nvSpPr>
          <p:cNvPr id="112" name="Shape 112"/>
          <p:cNvSpPr/>
          <p:nvPr/>
        </p:nvSpPr>
        <p:spPr>
          <a:xfrm>
            <a:off x="18156254" y="7503004"/>
            <a:ext cx="2198818" cy="469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687" fill="norm" stroke="1" extrusionOk="0">
                <a:moveTo>
                  <a:pt x="0" y="9454"/>
                </a:moveTo>
                <a:cubicBezTo>
                  <a:pt x="6454" y="21600"/>
                  <a:pt x="13654" y="18449"/>
                  <a:pt x="21600" y="0"/>
                </a:cubicBezTo>
              </a:path>
            </a:pathLst>
          </a:custGeom>
          <a:ln w="635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pPr lvl="0"/>
          </a:p>
        </p:txBody>
      </p:sp>
      <p:grpSp>
        <p:nvGrpSpPr>
          <p:cNvPr id="99" name="Group 99"/>
          <p:cNvGrpSpPr/>
          <p:nvPr/>
        </p:nvGrpSpPr>
        <p:grpSpPr>
          <a:xfrm>
            <a:off x="20185950" y="10172075"/>
            <a:ext cx="2549923" cy="2549923"/>
            <a:chOff x="0" y="0"/>
            <a:chExt cx="2549921" cy="2549921"/>
          </a:xfrm>
        </p:grpSpPr>
        <p:pic>
          <p:nvPicPr>
            <p:cNvPr id="97" name="vivian macedo.jp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2549922" cy="2549922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98" name="Shape 98"/>
            <p:cNvSpPr/>
            <p:nvPr/>
          </p:nvSpPr>
          <p:spPr>
            <a:xfrm>
              <a:off x="0" y="0"/>
              <a:ext cx="2549922" cy="2549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2" y="0"/>
                  </a:moveTo>
                  <a:cubicBezTo>
                    <a:pt x="8038" y="0"/>
                    <a:pt x="5272" y="1055"/>
                    <a:pt x="3164" y="3164"/>
                  </a:cubicBezTo>
                  <a:cubicBezTo>
                    <a:pt x="1055" y="5272"/>
                    <a:pt x="0" y="8038"/>
                    <a:pt x="0" y="10802"/>
                  </a:cubicBezTo>
                  <a:cubicBezTo>
                    <a:pt x="0" y="13566"/>
                    <a:pt x="1055" y="16328"/>
                    <a:pt x="3164" y="18436"/>
                  </a:cubicBezTo>
                  <a:cubicBezTo>
                    <a:pt x="5272" y="20545"/>
                    <a:pt x="8038" y="21600"/>
                    <a:pt x="10802" y="21600"/>
                  </a:cubicBezTo>
                  <a:cubicBezTo>
                    <a:pt x="13566" y="21600"/>
                    <a:pt x="16328" y="20545"/>
                    <a:pt x="18436" y="18436"/>
                  </a:cubicBezTo>
                  <a:cubicBezTo>
                    <a:pt x="20545" y="16328"/>
                    <a:pt x="21600" y="13566"/>
                    <a:pt x="21600" y="10802"/>
                  </a:cubicBezTo>
                  <a:cubicBezTo>
                    <a:pt x="21600" y="8038"/>
                    <a:pt x="20545" y="5272"/>
                    <a:pt x="18436" y="3164"/>
                  </a:cubicBezTo>
                  <a:cubicBezTo>
                    <a:pt x="16328" y="1055"/>
                    <a:pt x="13566" y="0"/>
                    <a:pt x="10802" y="0"/>
                  </a:cubicBezTo>
                  <a:close/>
                </a:path>
              </a:pathLst>
            </a:custGeom>
            <a:ln w="63500" cap="flat">
              <a:solidFill>
                <a:srgbClr val="FFFFFF"/>
              </a:solidFill>
              <a:prstDash val="solid"/>
              <a:miter lim="400000"/>
            </a:ln>
          </p:spPr>
          <p:txBody>
            <a:bodyPr/>
            <a:lstStyle/>
            <a:p>
              <a:pPr lvl="0"/>
            </a:p>
          </p:txBody>
        </p:sp>
      </p:grpSp>
      <p:sp>
        <p:nvSpPr>
          <p:cNvPr id="113" name="Shape 113"/>
          <p:cNvSpPr/>
          <p:nvPr/>
        </p:nvSpPr>
        <p:spPr>
          <a:xfrm>
            <a:off x="21780020" y="7893886"/>
            <a:ext cx="637451" cy="2459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825" h="21600" fill="norm" stroke="1" extrusionOk="0">
                <a:moveTo>
                  <a:pt x="10468" y="21600"/>
                </a:moveTo>
                <a:cubicBezTo>
                  <a:pt x="21600" y="13477"/>
                  <a:pt x="18111" y="6277"/>
                  <a:pt x="0" y="0"/>
                </a:cubicBezTo>
              </a:path>
            </a:pathLst>
          </a:custGeom>
          <a:ln w="635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pPr lvl="0"/>
          </a:p>
        </p:txBody>
      </p:sp>
      <p:sp>
        <p:nvSpPr>
          <p:cNvPr id="101" name="Shape 101"/>
          <p:cNvSpPr/>
          <p:nvPr/>
        </p:nvSpPr>
        <p:spPr>
          <a:xfrm>
            <a:off x="19175816" y="12025784"/>
            <a:ext cx="146975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Vivian</a:t>
            </a:r>
            <a:endParaRPr sz="30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Macedo</a:t>
            </a:r>
          </a:p>
        </p:txBody>
      </p:sp>
      <p:sp>
        <p:nvSpPr>
          <p:cNvPr id="102" name="Shape 102"/>
          <p:cNvSpPr/>
          <p:nvPr/>
        </p:nvSpPr>
        <p:spPr>
          <a:xfrm>
            <a:off x="13518377" y="6344972"/>
            <a:ext cx="180852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Paula</a:t>
            </a:r>
            <a:endParaRPr sz="30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Grangeiro</a:t>
            </a:r>
          </a:p>
        </p:txBody>
      </p:sp>
      <p:sp>
        <p:nvSpPr>
          <p:cNvPr id="114" name="Shape 114"/>
          <p:cNvSpPr/>
          <p:nvPr/>
        </p:nvSpPr>
        <p:spPr>
          <a:xfrm>
            <a:off x="12639626" y="8071786"/>
            <a:ext cx="1092759" cy="1865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44" h="21600" fill="norm" stroke="1" extrusionOk="0">
                <a:moveTo>
                  <a:pt x="19944" y="21600"/>
                </a:moveTo>
                <a:cubicBezTo>
                  <a:pt x="4874" y="19489"/>
                  <a:pt x="-1656" y="12289"/>
                  <a:pt x="355" y="0"/>
                </a:cubicBezTo>
              </a:path>
            </a:pathLst>
          </a:custGeom>
          <a:ln w="635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pPr lvl="0"/>
          </a:p>
        </p:txBody>
      </p:sp>
      <p:grpSp>
        <p:nvGrpSpPr>
          <p:cNvPr id="106" name="Group 106"/>
          <p:cNvGrpSpPr/>
          <p:nvPr/>
        </p:nvGrpSpPr>
        <p:grpSpPr>
          <a:xfrm>
            <a:off x="10917039" y="6084441"/>
            <a:ext cx="2549922" cy="2549900"/>
            <a:chOff x="0" y="0"/>
            <a:chExt cx="2549921" cy="2549899"/>
          </a:xfrm>
        </p:grpSpPr>
        <p:pic>
          <p:nvPicPr>
            <p:cNvPr id="104" name="paula grangeiro.jpg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2549922" cy="25499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05" name="Shape 105"/>
            <p:cNvSpPr/>
            <p:nvPr/>
          </p:nvSpPr>
          <p:spPr>
            <a:xfrm>
              <a:off x="0" y="0"/>
              <a:ext cx="2549922" cy="2549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fill="norm" stroke="1" extrusionOk="0">
                  <a:moveTo>
                    <a:pt x="10802" y="0"/>
                  </a:moveTo>
                  <a:cubicBezTo>
                    <a:pt x="8038" y="0"/>
                    <a:pt x="5272" y="1006"/>
                    <a:pt x="3164" y="3016"/>
                  </a:cubicBezTo>
                  <a:cubicBezTo>
                    <a:pt x="1055" y="5027"/>
                    <a:pt x="0" y="7664"/>
                    <a:pt x="0" y="10299"/>
                  </a:cubicBezTo>
                  <a:cubicBezTo>
                    <a:pt x="0" y="12934"/>
                    <a:pt x="1055" y="15568"/>
                    <a:pt x="3164" y="17579"/>
                  </a:cubicBezTo>
                  <a:cubicBezTo>
                    <a:pt x="7381" y="21600"/>
                    <a:pt x="14219" y="21600"/>
                    <a:pt x="18436" y="17579"/>
                  </a:cubicBezTo>
                  <a:cubicBezTo>
                    <a:pt x="20545" y="15568"/>
                    <a:pt x="21600" y="12934"/>
                    <a:pt x="21600" y="10299"/>
                  </a:cubicBezTo>
                  <a:cubicBezTo>
                    <a:pt x="21600" y="7664"/>
                    <a:pt x="20545" y="5027"/>
                    <a:pt x="18436" y="3016"/>
                  </a:cubicBezTo>
                  <a:cubicBezTo>
                    <a:pt x="16328" y="1006"/>
                    <a:pt x="13566" y="0"/>
                    <a:pt x="10802" y="0"/>
                  </a:cubicBezTo>
                  <a:close/>
                </a:path>
              </a:pathLst>
            </a:custGeom>
            <a:ln w="63500" cap="flat">
              <a:solidFill>
                <a:srgbClr val="FFFFFF"/>
              </a:solidFill>
              <a:prstDash val="solid"/>
              <a:miter lim="400000"/>
            </a:ln>
          </p:spPr>
          <p:txBody>
            <a:bodyPr/>
            <a:lstStyle/>
            <a:p>
              <a:pPr lvl="0"/>
            </a:p>
          </p:txBody>
        </p:sp>
      </p:grp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hoto0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4610" y="-125694"/>
            <a:ext cx="26084015" cy="17398038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-287575" y="-547440"/>
            <a:ext cx="26549946" cy="14810880"/>
          </a:xfrm>
          <a:prstGeom prst="rect">
            <a:avLst/>
          </a:prstGeom>
          <a:solidFill>
            <a:srgbClr val="000000">
              <a:alpha val="39196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18" name="Shape 118"/>
          <p:cNvSpPr/>
          <p:nvPr>
            <p:ph type="title" idx="4294967295"/>
          </p:nvPr>
        </p:nvSpPr>
        <p:spPr>
          <a:xfrm>
            <a:off x="890814" y="682666"/>
            <a:ext cx="21005801" cy="2286001"/>
          </a:xfrm>
          <a:prstGeom prst="rect">
            <a:avLst/>
          </a:prstGeom>
        </p:spPr>
        <p:txBody>
          <a:bodyPr/>
          <a:lstStyle>
            <a:lvl1pPr algn="l">
              <a:defRPr b="1" sz="113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1300">
                <a:solidFill>
                  <a:srgbClr val="FFFFFF"/>
                </a:solidFill>
              </a:rPr>
              <a:t>APOIO</a:t>
            </a:r>
          </a:p>
        </p:txBody>
      </p:sp>
      <p:sp>
        <p:nvSpPr>
          <p:cNvPr id="119" name="Shape 119"/>
          <p:cNvSpPr/>
          <p:nvPr/>
        </p:nvSpPr>
        <p:spPr>
          <a:xfrm>
            <a:off x="898236" y="3912869"/>
            <a:ext cx="10578409" cy="5890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Nós estamos procurando por organizações e pessoas que apoiam o objetivo de trazer mais mulheres próximas da tecnologia.</a:t>
            </a:r>
            <a:endParaRPr sz="36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lnSpc>
                <a:spcPct val="120000"/>
              </a:lnSpc>
              <a:defRPr sz="1800"/>
            </a:pPr>
            <a:endParaRPr sz="36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lnSpc>
                <a:spcPct val="120000"/>
              </a:lnSpc>
              <a:defRPr sz="1800"/>
            </a:pPr>
            <a:r>
              <a: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Com cada patrocinador poderemos trazer mais mulheres para o evento. Seu dinheiro irá ajudar nos custos do ambiente (alimentação, locação de local) e no bem-estar das participantes que não pagam nada para participar.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title" idx="4294967295"/>
          </p:nvPr>
        </p:nvSpPr>
        <p:spPr>
          <a:xfrm>
            <a:off x="890814" y="682666"/>
            <a:ext cx="21005801" cy="2286001"/>
          </a:xfrm>
          <a:prstGeom prst="rect">
            <a:avLst/>
          </a:prstGeom>
        </p:spPr>
        <p:txBody>
          <a:bodyPr/>
          <a:lstStyle>
            <a:lvl1pPr algn="l">
              <a:defRPr b="1" sz="11300">
                <a:solidFill>
                  <a:srgbClr val="FFA5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1300">
                <a:solidFill>
                  <a:srgbClr val="FFA500"/>
                </a:solidFill>
              </a:rPr>
              <a:t>APOIE A GENTE!</a:t>
            </a:r>
          </a:p>
        </p:txBody>
      </p:sp>
      <p:sp>
        <p:nvSpPr>
          <p:cNvPr id="122" name="Shape 122"/>
          <p:cNvSpPr/>
          <p:nvPr/>
        </p:nvSpPr>
        <p:spPr>
          <a:xfrm>
            <a:off x="871846" y="3050721"/>
            <a:ext cx="105784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600"/>
              <a:t>Você pode nos ajudar de três maneiras:</a:t>
            </a:r>
          </a:p>
        </p:txBody>
      </p:sp>
      <p:sp>
        <p:nvSpPr>
          <p:cNvPr id="123" name="Shape 123"/>
          <p:cNvSpPr/>
          <p:nvPr/>
        </p:nvSpPr>
        <p:spPr>
          <a:xfrm>
            <a:off x="2418828" y="4420321"/>
            <a:ext cx="3650890" cy="3650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FA5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124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3990" y="5204366"/>
            <a:ext cx="2525968" cy="228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5"/>
          <p:cNvSpPr/>
          <p:nvPr/>
        </p:nvSpPr>
        <p:spPr>
          <a:xfrm>
            <a:off x="10386017" y="4420321"/>
            <a:ext cx="3650890" cy="3650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FA5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6" name="Shape 126"/>
          <p:cNvSpPr/>
          <p:nvPr/>
        </p:nvSpPr>
        <p:spPr>
          <a:xfrm>
            <a:off x="18353205" y="4420321"/>
            <a:ext cx="3650890" cy="3650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63500">
            <a:solidFill>
              <a:srgbClr val="FFA5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127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31549" y="5478158"/>
            <a:ext cx="1920902" cy="1738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75056" y="5710613"/>
            <a:ext cx="1407189" cy="1273506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/>
        </p:nvSpPr>
        <p:spPr>
          <a:xfrm>
            <a:off x="3156333" y="8416966"/>
            <a:ext cx="21758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A5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FFA500"/>
                </a:solidFill>
              </a:rPr>
              <a:t>1000 €</a:t>
            </a:r>
          </a:p>
        </p:txBody>
      </p:sp>
      <p:sp>
        <p:nvSpPr>
          <p:cNvPr id="130" name="Shape 130"/>
          <p:cNvSpPr/>
          <p:nvPr/>
        </p:nvSpPr>
        <p:spPr>
          <a:xfrm>
            <a:off x="11300100" y="8416966"/>
            <a:ext cx="182272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A5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FFA500"/>
                </a:solidFill>
              </a:rPr>
              <a:t>800 €</a:t>
            </a:r>
          </a:p>
        </p:txBody>
      </p:sp>
      <p:sp>
        <p:nvSpPr>
          <p:cNvPr id="131" name="Shape 131"/>
          <p:cNvSpPr/>
          <p:nvPr/>
        </p:nvSpPr>
        <p:spPr>
          <a:xfrm>
            <a:off x="19267289" y="8416966"/>
            <a:ext cx="182272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A5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FFA500"/>
                </a:solidFill>
              </a:rPr>
              <a:t>500 €</a:t>
            </a:r>
          </a:p>
        </p:txBody>
      </p:sp>
      <p:sp>
        <p:nvSpPr>
          <p:cNvPr id="132" name="Shape 132"/>
          <p:cNvSpPr/>
          <p:nvPr/>
        </p:nvSpPr>
        <p:spPr>
          <a:xfrm>
            <a:off x="1182027" y="9726066"/>
            <a:ext cx="6149893" cy="2321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439615" indent="-439615" algn="l">
              <a:lnSpc>
                <a:spcPct val="120000"/>
              </a:lnSpc>
              <a:buSzPct val="75000"/>
              <a:buChar char="-"/>
              <a:defRPr sz="1800"/>
            </a:pPr>
            <a:r>
              <a:rPr sz="3200">
                <a:latin typeface="Helvetica"/>
                <a:ea typeface="Helvetica"/>
                <a:cs typeface="Helvetica"/>
                <a:sym typeface="Helvetica"/>
              </a:rPr>
              <a:t>company logo on website</a:t>
            </a:r>
            <a:endParaRPr sz="3200">
              <a:latin typeface="Helvetica"/>
              <a:ea typeface="Helvetica"/>
              <a:cs typeface="Helvetica"/>
              <a:sym typeface="Helvetica"/>
            </a:endParaRPr>
          </a:p>
          <a:p>
            <a:pPr lvl="0" marL="439615" indent="-439615" algn="l">
              <a:lnSpc>
                <a:spcPct val="120000"/>
              </a:lnSpc>
              <a:buSzPct val="75000"/>
              <a:buChar char="-"/>
              <a:defRPr sz="1800"/>
            </a:pPr>
            <a:r>
              <a:rPr sz="3200">
                <a:latin typeface="Helvetica"/>
                <a:ea typeface="Helvetica"/>
                <a:cs typeface="Helvetica"/>
                <a:sym typeface="Helvetica"/>
              </a:rPr>
              <a:t>company poster at workshop</a:t>
            </a:r>
            <a:endParaRPr sz="3200">
              <a:latin typeface="Helvetica"/>
              <a:ea typeface="Helvetica"/>
              <a:cs typeface="Helvetica"/>
              <a:sym typeface="Helvetica"/>
            </a:endParaRPr>
          </a:p>
          <a:p>
            <a:pPr lvl="0" marL="439615" indent="-439615" algn="l">
              <a:lnSpc>
                <a:spcPct val="120000"/>
              </a:lnSpc>
              <a:buSzPct val="75000"/>
              <a:buChar char="-"/>
              <a:defRPr sz="1800"/>
            </a:pPr>
            <a:r>
              <a:rPr sz="3200">
                <a:latin typeface="Helvetica"/>
                <a:ea typeface="Helvetica"/>
                <a:cs typeface="Helvetica"/>
                <a:sym typeface="Helvetica"/>
              </a:rPr>
              <a:t>send e-mail to attendees</a:t>
            </a:r>
            <a:endParaRPr sz="3200">
              <a:latin typeface="Helvetica"/>
              <a:ea typeface="Helvetica"/>
              <a:cs typeface="Helvetica"/>
              <a:sym typeface="Helvetica"/>
            </a:endParaRPr>
          </a:p>
          <a:p>
            <a:pPr lvl="0" marL="439615" indent="-439615" algn="l">
              <a:lnSpc>
                <a:spcPct val="120000"/>
              </a:lnSpc>
              <a:buSzPct val="75000"/>
              <a:buChar char="-"/>
              <a:defRPr sz="1800"/>
            </a:pPr>
            <a:r>
              <a:rPr b="1" sz="3200">
                <a:latin typeface="Helvetica"/>
                <a:ea typeface="Helvetica"/>
                <a:cs typeface="Helvetica"/>
                <a:sym typeface="Helvetica"/>
              </a:rPr>
              <a:t>5-minutes Lightning Talk</a:t>
            </a:r>
          </a:p>
        </p:txBody>
      </p:sp>
      <p:sp>
        <p:nvSpPr>
          <p:cNvPr id="133" name="Shape 133"/>
          <p:cNvSpPr/>
          <p:nvPr/>
        </p:nvSpPr>
        <p:spPr>
          <a:xfrm>
            <a:off x="9136515" y="9726066"/>
            <a:ext cx="6149894" cy="17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439615" indent="-439615" algn="l">
              <a:lnSpc>
                <a:spcPct val="120000"/>
              </a:lnSpc>
              <a:buSzPct val="75000"/>
              <a:buChar char="-"/>
              <a:defRPr sz="1800"/>
            </a:pPr>
            <a:r>
              <a:rPr sz="3200">
                <a:latin typeface="Helvetica"/>
                <a:ea typeface="Helvetica"/>
                <a:cs typeface="Helvetica"/>
                <a:sym typeface="Helvetica"/>
              </a:rPr>
              <a:t>company logo on website</a:t>
            </a:r>
            <a:endParaRPr sz="3200">
              <a:latin typeface="Helvetica"/>
              <a:ea typeface="Helvetica"/>
              <a:cs typeface="Helvetica"/>
              <a:sym typeface="Helvetica"/>
            </a:endParaRPr>
          </a:p>
          <a:p>
            <a:pPr lvl="0" marL="439615" indent="-439615" algn="l">
              <a:lnSpc>
                <a:spcPct val="120000"/>
              </a:lnSpc>
              <a:buSzPct val="75000"/>
              <a:buChar char="-"/>
              <a:defRPr sz="1800"/>
            </a:pPr>
            <a:r>
              <a:rPr sz="3200">
                <a:latin typeface="Helvetica"/>
                <a:ea typeface="Helvetica"/>
                <a:cs typeface="Helvetica"/>
                <a:sym typeface="Helvetica"/>
              </a:rPr>
              <a:t>company poster at workshop</a:t>
            </a:r>
            <a:endParaRPr sz="3200">
              <a:latin typeface="Helvetica"/>
              <a:ea typeface="Helvetica"/>
              <a:cs typeface="Helvetica"/>
              <a:sym typeface="Helvetica"/>
            </a:endParaRPr>
          </a:p>
          <a:p>
            <a:pPr lvl="0" marL="439615" indent="-439615" algn="l">
              <a:lnSpc>
                <a:spcPct val="120000"/>
              </a:lnSpc>
              <a:buSzPct val="75000"/>
              <a:buChar char="-"/>
              <a:defRPr sz="1800"/>
            </a:pPr>
            <a:r>
              <a:rPr sz="3200">
                <a:latin typeface="Helvetica"/>
                <a:ea typeface="Helvetica"/>
                <a:cs typeface="Helvetica"/>
                <a:sym typeface="Helvetica"/>
              </a:rPr>
              <a:t>send e-mail to attendees</a:t>
            </a:r>
          </a:p>
        </p:txBody>
      </p:sp>
      <p:sp>
        <p:nvSpPr>
          <p:cNvPr id="134" name="Shape 134"/>
          <p:cNvSpPr/>
          <p:nvPr/>
        </p:nvSpPr>
        <p:spPr>
          <a:xfrm>
            <a:off x="17103703" y="9726066"/>
            <a:ext cx="614989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439615" indent="-439615" algn="l">
              <a:lnSpc>
                <a:spcPct val="120000"/>
              </a:lnSpc>
              <a:buSzPct val="75000"/>
              <a:buChar char="-"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200"/>
              <a:t>company logo on website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00A3A0"/>
            </a:gs>
            <a:gs pos="58457">
              <a:srgbClr val="00A3A0"/>
            </a:gs>
            <a:gs pos="100000">
              <a:srgbClr val="00A3A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xfrm>
            <a:off x="917203" y="1094440"/>
            <a:ext cx="7480611" cy="2286001"/>
          </a:xfrm>
          <a:prstGeom prst="rect">
            <a:avLst/>
          </a:prstGeom>
        </p:spPr>
        <p:txBody>
          <a:bodyPr anchor="ctr"/>
          <a:lstStyle>
            <a:lvl1pPr algn="l" defTabSz="635634">
              <a:defRPr sz="87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700">
                <a:solidFill>
                  <a:srgbClr val="FFFFFF"/>
                </a:solidFill>
              </a:rPr>
              <a:t>OBRIGADA! ♥</a:t>
            </a:r>
          </a:p>
        </p:txBody>
      </p:sp>
      <p:sp>
        <p:nvSpPr>
          <p:cNvPr id="137" name="Shape 137"/>
          <p:cNvSpPr/>
          <p:nvPr/>
        </p:nvSpPr>
        <p:spPr>
          <a:xfrm>
            <a:off x="912255" y="3965960"/>
            <a:ext cx="14024674" cy="8971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l">
              <a:defRPr sz="1800"/>
            </a:pPr>
            <a:r>
              <a:rPr b="1" sz="6100" u="sng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rPr>
              <a:t>djangogirls.org/saojosedoscampos/</a:t>
            </a:r>
            <a:endParaRPr b="1" sz="61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endParaRPr b="1" sz="61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b="1" sz="6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rPr>
              <a:t>@djangogirls</a:t>
            </a:r>
            <a:r>
              <a:rPr b="1" sz="6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_</a:t>
            </a:r>
            <a:endParaRPr b="1" sz="61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endParaRPr b="1" sz="61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b="1" sz="6100" u="sng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  <a:hlinkClick r:id="rId4" invalidUrl="" action="" tgtFrame="" tooltip="" history="1" highlightClick="0" endSnd="0"/>
              </a:rPr>
              <a:t>fb.me/djangogirlssjc</a:t>
            </a:r>
            <a:endParaRPr b="1" sz="61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endParaRPr b="1" sz="61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b="1" sz="6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Fale com a gente:</a:t>
            </a:r>
            <a:endParaRPr b="1" sz="61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b="1" sz="6100" u="sng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  <a:hlinkClick r:id="rId5" invalidUrl="" action="" tgtFrame="" tooltip="" history="1" highlightClick="0" endSnd="0"/>
              </a:rPr>
              <a:t>saojosedoscampos@djangogirls.org</a:t>
            </a:r>
          </a:p>
        </p:txBody>
      </p:sp>
      <p:grpSp>
        <p:nvGrpSpPr>
          <p:cNvPr id="140" name="Group 140"/>
          <p:cNvGrpSpPr/>
          <p:nvPr/>
        </p:nvGrpSpPr>
        <p:grpSpPr>
          <a:xfrm>
            <a:off x="15209160" y="3155919"/>
            <a:ext cx="8665739" cy="7404162"/>
            <a:chOff x="0" y="0"/>
            <a:chExt cx="8665738" cy="7404160"/>
          </a:xfrm>
        </p:grpSpPr>
        <p:pic>
          <p:nvPicPr>
            <p:cNvPr id="138" name="logo-transparent.png"/>
            <p:cNvPicPr/>
            <p:nvPr/>
          </p:nvPicPr>
          <p:blipFill>
            <a:blip r:embed="rId6">
              <a:extLst/>
            </a:blip>
            <a:srcRect l="0" t="0" r="37034" b="0"/>
            <a:stretch>
              <a:fillRect/>
            </a:stretch>
          </p:blipFill>
          <p:spPr>
            <a:xfrm>
              <a:off x="0" y="0"/>
              <a:ext cx="8665739" cy="46607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" name="logo-transparent.png"/>
            <p:cNvPicPr/>
            <p:nvPr/>
          </p:nvPicPr>
          <p:blipFill>
            <a:blip r:embed="rId6">
              <a:extLst/>
            </a:blip>
            <a:srcRect l="61989" t="0" r="0" b="0"/>
            <a:stretch>
              <a:fillRect/>
            </a:stretch>
          </p:blipFill>
          <p:spPr>
            <a:xfrm>
              <a:off x="2282756" y="2743437"/>
              <a:ext cx="5231210" cy="46607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